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8" autoAdjust="0"/>
    <p:restoredTop sz="94582" autoAdjust="0"/>
  </p:normalViewPr>
  <p:slideViewPr>
    <p:cSldViewPr>
      <p:cViewPr varScale="1">
        <p:scale>
          <a:sx n="80" d="100"/>
          <a:sy n="80" d="100"/>
        </p:scale>
        <p:origin x="172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73E691F-2EB3-4450-976B-0ED537FE86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3064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76FA20B-892D-470A-BCF7-EDCE2CC07AC9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7FE759F-5660-4668-B89C-5B0CD01797C9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E0D5360-0A9F-41FF-9421-F42316E23773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39657B9-34D9-44A4-825D-1792A6771A36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6AC6E6A-90F8-4BBF-B379-BE3433709CE2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99E6ED2-A42C-468B-AE49-432828C480D1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07F3BF2-E22A-47A5-9347-FB171FDEED91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8E1B1CD-5A37-4509-9725-C3641A0BFCC2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19219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869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主耶穌，我羨慕活在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面前，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 Jesus, I long in Thy presence to live,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在早晨，在晚上，只有一世間；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From morning to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ev’ning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my one world Thou art;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不讓我心快樂，若我在愛慕、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 let not my heart be contented or rest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在感覺或思想無你的事物。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 loving or seeking what with Thee doth part.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2964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H581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主耶穌，我羨慕活在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面前</a:t>
            </a:r>
            <a:br>
              <a:rPr lang="zh-CN" altLang="en-US" sz="2400" i="1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LORD JESUS, I LONG IN THY PRESENCE TO LIVE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endParaRPr lang="en-US" altLang="zh-CN" sz="2000" dirty="0">
              <a:ea typeface="新細明體" pitchFamily="18" charset="-120"/>
            </a:endParaRPr>
          </a:p>
          <a:p>
            <a:pPr algn="ctr" rtl="1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2/2)</a:t>
            </a:r>
          </a:p>
          <a:p>
            <a:pPr algn="ctr" rtl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每一刻，每一天，不論何痛苦，</a:t>
            </a:r>
          </a:p>
          <a:p>
            <a:pPr algn="ctr" rtl="1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Each moment, each day, throughout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suff’ring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and pain,</a:t>
            </a:r>
          </a:p>
          <a:p>
            <a:pPr algn="ctr" rtl="1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當世上正沒有甚麼可鼓舞，</a:t>
            </a:r>
          </a:p>
          <a:p>
            <a:pPr algn="ctr" rtl="1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 naught in the world can give comfort or cheer,</a:t>
            </a:r>
          </a:p>
          <a:p>
            <a:pPr algn="ctr" rtl="1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當歎息正不禁，眼淚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流滴滴，</a:t>
            </a:r>
          </a:p>
          <a:p>
            <a:pPr algn="ctr" rtl="1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 sighing or weeping encompasses me,</a:t>
            </a:r>
          </a:p>
          <a:p>
            <a:pPr algn="ctr" rtl="1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主，擦乾我眼淚，平靜我歎息。</a:t>
            </a:r>
          </a:p>
          <a:p>
            <a:pPr algn="ctr" rtl="1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 still all my sighing, and wipe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tear.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CN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  <a:endParaRPr lang="en-US" altLang="zh-CN" sz="24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我每次如夢想人生的善美，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Each time when I dream of the goodness of life 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親愛主，我求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，必須也在內！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pray Thee, dear Lord, that Thou in it may be;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不讓我離開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去尋求快樂，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do not allow me to choose by myself,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不讓我憑自己去單獨選擇！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Nor seek any pleasure that’s other than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CN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當每夜萬籟靜，孤單自處時，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Each night when alone in the stillness I lie,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主耶穌，我求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，仍與我同止；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pray Thee, Lord Jesus, that Thou wilt be near;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當每晨未破曉，我仍蒙昧中，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Each morning ere dawn comes, while still in my sleep,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來低聲喚，將我耳開通。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Come, whispering call me and open my ear.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CN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當每次我虔讀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聖潔話語，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Each time, Lord, when reading in Thy holy Word,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用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榮耀照亮每一句；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pray that Thy glory may shine on each line,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讓我能明看見：這寶貴救主，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That clearly I’ll see what a Savior I have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和祂的大救恩，無一不我屬。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how great salvation that Thou hast made mine.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CN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2/2)</a:t>
            </a:r>
            <a:endParaRPr lang="en-US" altLang="zh-CN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當我正無倚靠，跪到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座前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 helpless I come, Lord to kneel at Thy throne,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求垂聽我禱告，賜夠用恩典；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 pray Thee to hear me and grant me Thy grace;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有時候因有錯，禱告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不聽，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If thru my shortcomings Thou hear not my prayer,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別收回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同在，使我感不寧。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Withdraw not Thy presence, O hide not Thy face.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CN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  <a:endParaRPr lang="en-US" altLang="zh-CN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當每次我想到屬天的福氣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Each time when of heavenly blessings I think,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讓我心切羨慕早日會見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 let my heart long to be raptured to Thee;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我在此所希望只有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再來，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My only hope here is Thy coming again,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我在彼所快樂只有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同在。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My only joy there, Lord, Thy presence will be.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3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CN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H581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2/2)</a:t>
            </a:r>
            <a:endParaRPr lang="en-US" altLang="zh-CN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主，求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教訓我活在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面前，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Lord, teach me each day in Thy presence to live,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在早晨，在晚上，只有一世間；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From morning to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ev’ning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my one world Thou art;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不讓我心快樂，若我在愛慕、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 let not my heart be contented or rest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在感覺或思想無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的事物。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When loving or seeking what with Thee doth part.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204</TotalTime>
  <Words>786</Words>
  <Application>Microsoft Office PowerPoint</Application>
  <PresentationFormat>On-screen Show (16:9)</PresentationFormat>
  <Paragraphs>87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H581  主耶穌，我羨慕活在祢面前 LORD JESUS, I LONG IN THY PRESENCE TO LIVE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H581 主耶穌，我羨慕活在你面前 LORD JESUS, I LONG IN THY PRESENCE TO LIVE</dc:title>
  <dc:subject>Hymnary 聖徒詩歌</dc:subject>
  <dc:creator>Lady Powerscourt</dc:creator>
  <cp:lastModifiedBy>Timothy Liang</cp:lastModifiedBy>
  <cp:revision>33</cp:revision>
  <dcterms:created xsi:type="dcterms:W3CDTF">2001-06-28T21:39:09Z</dcterms:created>
  <dcterms:modified xsi:type="dcterms:W3CDTF">2017-08-06T13:43:20Z</dcterms:modified>
</cp:coreProperties>
</file>